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B779-F66A-49CB-A0D5-8FE8FC9AA4E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17012-EEB1-4DD5-B7FE-659AD32E9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14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5B779-F66A-49CB-A0D5-8FE8FC9AA4E0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17012-EEB1-4DD5-B7FE-659AD32E9F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33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2694"/>
      </p:ext>
    </p:extLst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535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04040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00187"/>
      </p:ext>
    </p:extLst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47361"/>
      </p:ext>
    </p:extLst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74873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 </a:t>
            </a:r>
            <a:r>
              <a:rPr lang="zh-CN" altLang="en-US" sz="2800" b="1" smtClean="0"/>
              <a:t>编码算法与音频数据压缩比</a:t>
            </a:r>
            <a:r>
              <a:rPr lang="zh-CN" altLang="en-US" smtClean="0"/>
              <a:t> 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71149"/>
      </p:ext>
    </p:extLst>
  </p:cSld>
  <p:clrMapOvr>
    <a:masterClrMapping/>
  </p:clrMapOvr>
  <p:transition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5276"/>
      </p:ext>
    </p:extLst>
  </p:cSld>
  <p:clrMapOvr>
    <a:masterClrMapping/>
  </p:clrMapOvr>
  <p:transition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13868"/>
      </p:ext>
    </p:extLst>
  </p:cSld>
  <p:clrMapOvr>
    <a:masterClrMapping/>
  </p:clrMapOvr>
  <p:transition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>
                <a:latin typeface="宋体" pitchFamily="2" charset="-122"/>
              </a:rPr>
              <a:t>数字音频文件格式</a:t>
            </a:r>
            <a:r>
              <a:rPr lang="zh-CN" altLang="en-US" smtClean="0"/>
              <a:t> 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3370"/>
      </p:ext>
    </p:extLst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latin typeface="隶书" pitchFamily="49" charset="-122"/>
              </a:rPr>
              <a:t>WAVE</a:t>
            </a:r>
            <a:r>
              <a:rPr lang="zh-CN" altLang="en-US" sz="2800" smtClean="0">
                <a:latin typeface="隶书" pitchFamily="49" charset="-122"/>
              </a:rPr>
              <a:t>文件格式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58689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26834"/>
      </p:ext>
    </p:extLst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b="1" smtClean="0"/>
              <a:t>  MP3</a:t>
            </a:r>
            <a:r>
              <a:rPr lang="zh-CN" altLang="en-US" sz="2400" b="1" smtClean="0"/>
              <a:t>文件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2892"/>
      </p:ext>
    </p:extLst>
  </p:cSld>
  <p:clrMapOvr>
    <a:masterClrMapping/>
  </p:clrMapOvr>
  <p:transition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 smtClean="0"/>
              <a:t>  RA</a:t>
            </a:r>
            <a:r>
              <a:rPr lang="zh-CN" altLang="en-US" sz="2800" b="1" smtClean="0"/>
              <a:t>文件</a:t>
            </a:r>
            <a:r>
              <a:rPr lang="zh-CN" altLang="en-US" smtClean="0"/>
              <a:t> 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52425"/>
      </p:ext>
    </p:extLst>
  </p:cSld>
  <p:clrMapOvr>
    <a:masterClrMapping/>
  </p:clrMapOvr>
  <p:transition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spcBef>
                <a:spcPct val="30000"/>
              </a:spcBef>
            </a:pPr>
            <a:r>
              <a:rPr lang="zh-CN" altLang="en-US" sz="3200" b="1" smtClean="0">
                <a:solidFill>
                  <a:schemeClr val="bg1"/>
                </a:solidFill>
              </a:rPr>
              <a:t>声音的应用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79606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39108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8291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43717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39519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8236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62274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76816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全屏显示(4:3)</PresentationFormat>
  <Paragraphs>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隶书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编码算法与音频数据压缩比 </vt:lpstr>
      <vt:lpstr>PowerPoint 演示文稿</vt:lpstr>
      <vt:lpstr>PowerPoint 演示文稿</vt:lpstr>
      <vt:lpstr>数字音频文件格式 </vt:lpstr>
      <vt:lpstr>WAVE文件格式</vt:lpstr>
      <vt:lpstr>  MP3文件</vt:lpstr>
      <vt:lpstr>  RA文件 </vt:lpstr>
      <vt:lpstr>声音的应用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pc</cp:lastModifiedBy>
  <cp:revision>2</cp:revision>
  <dcterms:created xsi:type="dcterms:W3CDTF">2020-11-24T13:37:36Z</dcterms:created>
  <dcterms:modified xsi:type="dcterms:W3CDTF">2020-11-24T13:40:01Z</dcterms:modified>
</cp:coreProperties>
</file>